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012"/>
  </p:normalViewPr>
  <p:slideViewPr>
    <p:cSldViewPr snapToGrid="0" showGuides="1">
      <p:cViewPr>
        <p:scale>
          <a:sx n="100" d="100"/>
          <a:sy n="100" d="100"/>
        </p:scale>
        <p:origin x="424" y="44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91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905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265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04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40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432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36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85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557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7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0A205-0880-D643-9CE8-2AD20258AD2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6E9E1-4C53-A146-9AC2-E84B637E30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3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4.em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Excel_______1.xlsx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______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F0800B0-2343-8829-4599-E28FD2361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3644900"/>
            <a:ext cx="2312843" cy="268962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8A3A312-42D6-DFA3-07E7-B090D6B06F94}"/>
              </a:ext>
            </a:extLst>
          </p:cNvPr>
          <p:cNvSpPr txBox="1"/>
          <p:nvPr/>
        </p:nvSpPr>
        <p:spPr>
          <a:xfrm>
            <a:off x="2885245" y="3733761"/>
            <a:ext cx="173637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#1 GT </a:t>
            </a:r>
          </a:p>
          <a:p>
            <a:r>
              <a:rPr lang="en-US" dirty="0"/>
              <a:t>#2 abrB2∆Km</a:t>
            </a:r>
          </a:p>
          <a:p>
            <a:r>
              <a:rPr lang="en-US" dirty="0"/>
              <a:t>#3 abrB2-3F Km</a:t>
            </a:r>
          </a:p>
          <a:p>
            <a:r>
              <a:rPr lang="en-US" dirty="0"/>
              <a:t>M </a:t>
            </a:r>
            <a:r>
              <a:rPr lang="en-US" altLang="ja-JP" dirty="0" err="1"/>
              <a:t>λ</a:t>
            </a:r>
            <a:r>
              <a:rPr lang="en-US" altLang="ja-JP" dirty="0"/>
              <a:t> </a:t>
            </a:r>
            <a:r>
              <a:rPr lang="en-US" altLang="ja-JP" dirty="0" err="1"/>
              <a:t>styI</a:t>
            </a:r>
            <a:endParaRPr lang="en-US" altLang="ja-JP" dirty="0"/>
          </a:p>
          <a:p>
            <a:r>
              <a:rPr lang="en-US" dirty="0"/>
              <a:t>#4 GT</a:t>
            </a:r>
          </a:p>
          <a:p>
            <a:r>
              <a:rPr lang="en-US" dirty="0"/>
              <a:t>#5 </a:t>
            </a:r>
            <a:r>
              <a:rPr lang="en-US" altLang="ja-JP" dirty="0"/>
              <a:t>abrB1-3F∆km</a:t>
            </a:r>
            <a:endParaRPr lang="en-US" dirty="0"/>
          </a:p>
          <a:p>
            <a:r>
              <a:rPr lang="en-US" dirty="0"/>
              <a:t>#6 GT</a:t>
            </a:r>
          </a:p>
          <a:p>
            <a:r>
              <a:rPr lang="en-US" dirty="0"/>
              <a:t>#7 </a:t>
            </a:r>
            <a:r>
              <a:rPr lang="en-US" altLang="ja-JP" dirty="0"/>
              <a:t>lexA-3F km</a:t>
            </a:r>
            <a:endParaRPr 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A82D1C8-91FF-E9C5-34E3-0B53C3849C2F}"/>
              </a:ext>
            </a:extLst>
          </p:cNvPr>
          <p:cNvSpPr txBox="1"/>
          <p:nvPr/>
        </p:nvSpPr>
        <p:spPr>
          <a:xfrm>
            <a:off x="4557113" y="3965713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checkPCR</a:t>
            </a:r>
            <a:r>
              <a:rPr lang="en-US" dirty="0"/>
              <a:t> abrB2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EAA859C4-C299-35E5-7488-D354276F10CA}"/>
              </a:ext>
            </a:extLst>
          </p:cNvPr>
          <p:cNvCxnSpPr/>
          <p:nvPr/>
        </p:nvCxnSpPr>
        <p:spPr>
          <a:xfrm>
            <a:off x="4557113" y="3733761"/>
            <a:ext cx="0" cy="894561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F723C5C-0FDB-B2B2-60E8-53E0E38007C7}"/>
              </a:ext>
            </a:extLst>
          </p:cNvPr>
          <p:cNvSpPr txBox="1"/>
          <p:nvPr/>
        </p:nvSpPr>
        <p:spPr>
          <a:xfrm>
            <a:off x="532908" y="3394218"/>
            <a:ext cx="2167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#1 #2  #3   </a:t>
            </a:r>
            <a:r>
              <a:rPr lang="en-US" altLang="ja-JP" sz="1400" dirty="0"/>
              <a:t>M</a:t>
            </a:r>
            <a:r>
              <a:rPr lang="en-US" sz="1400" dirty="0"/>
              <a:t>  #4  #5  #6  #7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0F3192F-3EBB-0584-EED2-70D183230B1F}"/>
              </a:ext>
            </a:extLst>
          </p:cNvPr>
          <p:cNvSpPr txBox="1"/>
          <p:nvPr/>
        </p:nvSpPr>
        <p:spPr>
          <a:xfrm>
            <a:off x="4617007" y="5531062"/>
            <a:ext cx="158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checkPCR</a:t>
            </a:r>
            <a:r>
              <a:rPr lang="en-US" dirty="0"/>
              <a:t> </a:t>
            </a:r>
            <a:r>
              <a:rPr lang="en-US" dirty="0" err="1"/>
              <a:t>LexA</a:t>
            </a:r>
            <a:endParaRPr lang="en-US" dirty="0"/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752DF91-1509-18CF-FA3F-033F4782D454}"/>
              </a:ext>
            </a:extLst>
          </p:cNvPr>
          <p:cNvCxnSpPr>
            <a:cxnSpLocks/>
          </p:cNvCxnSpPr>
          <p:nvPr/>
        </p:nvCxnSpPr>
        <p:spPr>
          <a:xfrm>
            <a:off x="4560774" y="5415086"/>
            <a:ext cx="0" cy="60128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46EAA3D-76BF-25CE-A374-28086CACBDD5}"/>
              </a:ext>
            </a:extLst>
          </p:cNvPr>
          <p:cNvSpPr txBox="1"/>
          <p:nvPr/>
        </p:nvSpPr>
        <p:spPr>
          <a:xfrm>
            <a:off x="4620198" y="4864363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checkPCR</a:t>
            </a:r>
            <a:r>
              <a:rPr lang="en-US" dirty="0"/>
              <a:t> abrB1</a:t>
            </a: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EF34D86-7CA6-8BA8-6AC9-DDC95B5A9215}"/>
              </a:ext>
            </a:extLst>
          </p:cNvPr>
          <p:cNvCxnSpPr>
            <a:cxnSpLocks/>
          </p:cNvCxnSpPr>
          <p:nvPr/>
        </p:nvCxnSpPr>
        <p:spPr>
          <a:xfrm>
            <a:off x="4563965" y="4748387"/>
            <a:ext cx="0" cy="601284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図 15">
            <a:extLst>
              <a:ext uri="{FF2B5EF4-FFF2-40B4-BE49-F238E27FC236}">
                <a16:creationId xmlns:a16="http://schemas.microsoft.com/office/drawing/2014/main" id="{6540C771-6CA4-21A0-19FA-24E61CC87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798" y="464281"/>
            <a:ext cx="2403507" cy="2713743"/>
          </a:xfrm>
          <a:prstGeom prst="rect">
            <a:avLst/>
          </a:prstGeom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6784780-E7A7-2682-2199-1156C26EB6FD}"/>
              </a:ext>
            </a:extLst>
          </p:cNvPr>
          <p:cNvSpPr txBox="1"/>
          <p:nvPr/>
        </p:nvSpPr>
        <p:spPr>
          <a:xfrm>
            <a:off x="2948330" y="487453"/>
            <a:ext cx="16718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#1 GT </a:t>
            </a:r>
          </a:p>
          <a:p>
            <a:r>
              <a:rPr lang="en-US" dirty="0"/>
              <a:t>#2 abrB2∆Km</a:t>
            </a:r>
          </a:p>
          <a:p>
            <a:r>
              <a:rPr lang="en-US" dirty="0"/>
              <a:t>#3 abrB2-3F Km</a:t>
            </a:r>
          </a:p>
          <a:p>
            <a:r>
              <a:rPr lang="en-US" dirty="0"/>
              <a:t>M </a:t>
            </a:r>
            <a:r>
              <a:rPr lang="en-US" altLang="ja-JP" dirty="0" err="1"/>
              <a:t>λ</a:t>
            </a:r>
            <a:r>
              <a:rPr lang="en-US" altLang="ja-JP" dirty="0"/>
              <a:t> </a:t>
            </a:r>
            <a:r>
              <a:rPr lang="en-US" altLang="ja-JP" dirty="0" err="1"/>
              <a:t>styI</a:t>
            </a:r>
            <a:endParaRPr lang="en-US" altLang="ja-JP" dirty="0"/>
          </a:p>
          <a:p>
            <a:r>
              <a:rPr lang="en-US" dirty="0"/>
              <a:t>#4 GT</a:t>
            </a:r>
          </a:p>
          <a:p>
            <a:r>
              <a:rPr lang="en-US" dirty="0"/>
              <a:t>#5 </a:t>
            </a:r>
            <a:r>
              <a:rPr lang="en-US" altLang="ja-JP" dirty="0" err="1"/>
              <a:t>lexA∆km</a:t>
            </a:r>
            <a:endParaRPr lang="en-US" dirty="0"/>
          </a:p>
          <a:p>
            <a:r>
              <a:rPr lang="en-US" dirty="0"/>
              <a:t>#6 lexA-3F km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3D0612C-CF9F-8148-8720-F5866F73B554}"/>
              </a:ext>
            </a:extLst>
          </p:cNvPr>
          <p:cNvSpPr txBox="1"/>
          <p:nvPr/>
        </p:nvSpPr>
        <p:spPr>
          <a:xfrm>
            <a:off x="4620198" y="719405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checkPCR</a:t>
            </a:r>
            <a:r>
              <a:rPr lang="en-US" dirty="0"/>
              <a:t> abrB2</a:t>
            </a:r>
          </a:p>
        </p:txBody>
      </p: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A38870A5-6976-89DD-4D6E-6FA1B3C67F32}"/>
              </a:ext>
            </a:extLst>
          </p:cNvPr>
          <p:cNvCxnSpPr/>
          <p:nvPr/>
        </p:nvCxnSpPr>
        <p:spPr>
          <a:xfrm>
            <a:off x="4620198" y="487453"/>
            <a:ext cx="0" cy="894561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1971B4A-58A5-B930-E91D-6C002BEA8131}"/>
              </a:ext>
            </a:extLst>
          </p:cNvPr>
          <p:cNvSpPr txBox="1"/>
          <p:nvPr/>
        </p:nvSpPr>
        <p:spPr>
          <a:xfrm>
            <a:off x="684893" y="186010"/>
            <a:ext cx="19864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#1  #2  #3   </a:t>
            </a:r>
            <a:r>
              <a:rPr lang="en-US" altLang="ja-JP" sz="1400" dirty="0"/>
              <a:t>M</a:t>
            </a:r>
            <a:r>
              <a:rPr lang="en-US" sz="1400" dirty="0"/>
              <a:t>  #4   #5  #6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01EAF54-D9E3-2DED-4656-2C203312D55B}"/>
              </a:ext>
            </a:extLst>
          </p:cNvPr>
          <p:cNvSpPr txBox="1"/>
          <p:nvPr/>
        </p:nvSpPr>
        <p:spPr>
          <a:xfrm>
            <a:off x="4620198" y="1765730"/>
            <a:ext cx="1583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checkPCR</a:t>
            </a:r>
            <a:r>
              <a:rPr lang="en-US" dirty="0"/>
              <a:t> </a:t>
            </a:r>
            <a:r>
              <a:rPr lang="en-US" dirty="0" err="1"/>
              <a:t>LexA</a:t>
            </a:r>
            <a:endParaRPr lang="en-US" dirty="0"/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8B167899-7492-2276-37DF-47D43ECA59DC}"/>
              </a:ext>
            </a:extLst>
          </p:cNvPr>
          <p:cNvCxnSpPr/>
          <p:nvPr/>
        </p:nvCxnSpPr>
        <p:spPr>
          <a:xfrm>
            <a:off x="4620198" y="1533778"/>
            <a:ext cx="0" cy="894561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1A40FD4D-A26C-E74C-E764-7DD3B8981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498215"/>
              </p:ext>
            </p:extLst>
          </p:nvPr>
        </p:nvGraphicFramePr>
        <p:xfrm>
          <a:off x="6444788" y="316663"/>
          <a:ext cx="3461212" cy="187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シート" r:id="rId4" imgW="3771900" imgH="2044700" progId="Excel.Sheet.12">
                  <p:embed/>
                </p:oleObj>
              </mc:Choice>
              <mc:Fallback>
                <p:oleObj name="シート" r:id="rId4" imgW="3771900" imgH="2044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4788" y="316663"/>
                        <a:ext cx="3461212" cy="1876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94BE4DC3-F9BA-148C-E94F-92423D7B4B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588254"/>
              </p:ext>
            </p:extLst>
          </p:nvPr>
        </p:nvGraphicFramePr>
        <p:xfrm>
          <a:off x="6666643" y="3024992"/>
          <a:ext cx="3017501" cy="2978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シート" r:id="rId6" imgW="4902200" imgH="4838700" progId="Excel.Sheet.12">
                  <p:embed/>
                </p:oleObj>
              </mc:Choice>
              <mc:Fallback>
                <p:oleObj name="シート" r:id="rId6" imgW="4902200" imgH="4838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66643" y="3024992"/>
                        <a:ext cx="3017501" cy="29784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6659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22</TotalTime>
  <Words>95</Words>
  <Application>Microsoft Macintosh PowerPoint</Application>
  <PresentationFormat>A4 210 x 297 mm</PresentationFormat>
  <Paragraphs>22</Paragraphs>
  <Slides>1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Microsoft Excel ワークシート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Kariyazono Ryo</dc:creator>
  <cp:lastModifiedBy>Kariyazono Ryo</cp:lastModifiedBy>
  <cp:revision>2</cp:revision>
  <cp:lastPrinted>2023-04-17T04:26:11Z</cp:lastPrinted>
  <dcterms:created xsi:type="dcterms:W3CDTF">2023-04-17T04:05:49Z</dcterms:created>
  <dcterms:modified xsi:type="dcterms:W3CDTF">2023-04-17T04:27:54Z</dcterms:modified>
</cp:coreProperties>
</file>